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11/6/2019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577428661"/>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Three Piece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17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both moving targets must be activated before being engaged, and neither are disappearing targets.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ADECFD1-AAF1-457C-BE13-E88E93E31801}"/>
              </a:ext>
            </a:extLst>
          </p:cNvPr>
          <p:cNvPicPr>
            <a:picLocks noChangeAspect="1"/>
          </p:cNvPicPr>
          <p:nvPr/>
        </p:nvPicPr>
        <p:blipFill>
          <a:blip r:embed="rId5"/>
          <a:stretch>
            <a:fillRect/>
          </a:stretch>
        </p:blipFill>
        <p:spPr>
          <a:xfrm>
            <a:off x="180474" y="3467758"/>
            <a:ext cx="7025777" cy="40926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Three Piece</a:t>
            </a:r>
          </a:p>
          <a:p>
            <a:pPr algn="ctr"/>
            <a:r>
              <a:rPr lang="en-US" b="1" dirty="0"/>
              <a:t>Written Stage Briefing</a:t>
            </a:r>
          </a:p>
          <a:p>
            <a:r>
              <a:rPr lang="en-US" dirty="0"/>
              <a:t>Three Piece is a 34 round, 170 point, Comstock field course. There are seventeen USPSA targets. The best two hits on paper will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aimed at either orange cone. Loaded carbine is held with both hands, safety on, shouldered.</a:t>
            </a:r>
          </a:p>
          <a:p>
            <a:endParaRPr lang="en-US" dirty="0"/>
          </a:p>
          <a:p>
            <a:r>
              <a:rPr lang="en-US" dirty="0"/>
              <a:t>Upon start signal, engage the targets as they become available. The stomp pad will activated the max trap and the swinger. Both targets are available at rest, and must be activated before being engaged.</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1462</TotalTime>
  <Words>204</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2019-11-06T19:13:58Z</dcterms:modified>
  <cp:category>Shooting</cp:category>
</cp:coreProperties>
</file>

<file path=docProps/thumbnail.jpeg>
</file>